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mp>
</file>

<file path=ppt/media/image10.tmp>
</file>

<file path=ppt/media/image11.tmp>
</file>

<file path=ppt/media/image2.tmp>
</file>

<file path=ppt/media/image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C9ABC-31CC-75BD-7C07-91F1D34CFD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44B8E1-778B-843D-962B-815586DBB0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D31C7-F83D-59E6-02DE-9BC134F31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BF2E4-CC0D-42BD-BA47-D078ADC6B713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F787D7-DCAB-5EBB-33A9-4FECBD21D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DCD6A6-D19D-B771-13D4-BBEC0A5C5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D6267-B337-41BC-B1C5-70E30B265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06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58C41-71E4-D935-8A51-F575A9DA1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296FE8-71ED-6DE4-E425-727BF284D6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808CF-9CDB-DD0C-4333-C163EF7CB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BF2E4-CC0D-42BD-BA47-D078ADC6B713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49C58-71E7-F76B-91C3-AF519B2E7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A5855-D479-AB7B-1CE4-21262315F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D6267-B337-41BC-B1C5-70E30B265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480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1F943B-D12A-A623-2BB7-67B83F64D8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164E7C-45B4-B579-8984-9C0B20F399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5FC50A-B3FE-9907-04D2-CA5627A0D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BF2E4-CC0D-42BD-BA47-D078ADC6B713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0D720-F2B5-30F5-496F-4B061CC03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E414BC-E787-416C-9DD8-C13F7893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D6267-B337-41BC-B1C5-70E30B265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18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AEE79-8E12-B427-3480-363772ACE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18EB01-9215-047D-BF6F-5779085C07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86C231-A8EF-58F5-961E-7F90B0171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BF2E4-CC0D-42BD-BA47-D078ADC6B713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3951E-4AE7-104B-BB71-3ABA8B049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74657-38FD-2024-3F4D-F7698AD1C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D6267-B337-41BC-B1C5-70E30B265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95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E27F6-324B-6749-4EDC-4B76F8AF7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4C2598-61FC-1E58-8DEA-2C8A87EFD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58C3D-C4BD-8ACA-C098-C93740E91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BF2E4-CC0D-42BD-BA47-D078ADC6B713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CA765-DFCD-E73C-A1A6-2903A46DE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F622EE-B3D0-C122-04BC-39775F7D6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D6267-B337-41BC-B1C5-70E30B265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952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0BD45-35C9-6BF5-E9D6-45D0953C1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74142-8E8A-DC32-8796-06F7A20716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0C193C-0C2E-1270-E4CC-5C44AB868D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E0CF9-7E6B-59CA-0DD7-503EECDEA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BF2E4-CC0D-42BD-BA47-D078ADC6B713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7CE267-1290-23F2-BD01-38875EB5A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914E85-B97B-E0D6-ECBF-9B8BF2FB0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D6267-B337-41BC-B1C5-70E30B265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749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F9C53-CE4F-3684-2C39-CAB33A2E8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D4242B-3CCD-9EF3-9E4B-5DDB40A2B5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95BA78-93F6-B8E9-766D-11CAD2267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98B905-ACE4-E8BF-1D2E-0168B16F04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13182F-CA45-E376-B5DA-9AFCC6AB62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B1D73C-6A24-4077-38DB-C3E04946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BF2E4-CC0D-42BD-BA47-D078ADC6B713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E1559F-D666-9683-CEB5-56A6B6B99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44849E-E6D9-0F2A-167E-4445F67E0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D6267-B337-41BC-B1C5-70E30B265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06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1F297-F23F-D240-4F5D-A4E2E7DC9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0F8998-A05C-58E3-7D8E-56A04EF6E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BF2E4-CC0D-42BD-BA47-D078ADC6B713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A30946-2429-E524-E8CA-9DB898253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FB5C8F-12F2-B4CE-D171-0BD7B631E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D6267-B337-41BC-B1C5-70E30B265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565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A55D69-C5EF-5E38-3D35-843032AE9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BF2E4-CC0D-42BD-BA47-D078ADC6B713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E7648-181F-CF7E-DECE-78C49A4AE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CD79E4-4603-8AD7-89C5-71BE076CA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D6267-B337-41BC-B1C5-70E30B265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920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9FE25-9B6D-F8DD-9ACC-539DDE7B7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6C2F59-7136-43E8-3AA2-EC965E95A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6904D-7650-C82E-1CCF-ABCB66E165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519652-7C13-617E-0900-92D298997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BF2E4-CC0D-42BD-BA47-D078ADC6B713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B71745-4862-10A5-6C56-7BA2BF1CF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7320AB-4E3E-2FC4-4240-5BFEFA03B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D6267-B337-41BC-B1C5-70E30B265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667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A21DD-3142-B92F-0D0F-FA2763217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9D4AD9-8B6F-6CC9-8D11-0521DB7BE3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1A0EA0-7996-1A1B-7D7B-2A6404835C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76A01D-02C0-36F9-3700-140CD92A2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BF2E4-CC0D-42BD-BA47-D078ADC6B713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D486A9-6251-413F-0148-2AE061C66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A10A56-8A72-4274-3C27-DFD41AB12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D6267-B337-41BC-B1C5-70E30B265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544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3EBEB4-31B8-C345-43AC-557EA966E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60CC18-A673-9715-15B1-BA0F4494A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BF7ABB-F930-F1D7-C006-67FA46F28B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1BF2E4-CC0D-42BD-BA47-D078ADC6B713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37EADF-871F-63F2-808A-CD72F9B2D7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99F853-EB81-0D5B-9F83-C142FCD05F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E1D6267-B337-41BC-B1C5-70E30B265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422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2954424-E0D2-C637-C6D4-1F85FFD026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43"/>
            <a:ext cx="12192000" cy="6843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814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71580FD-8C8A-95CE-200A-A4825B97EE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8" y="0"/>
            <a:ext cx="121680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332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atellite in space with a planet in the background&#10;&#10;AI-generated content may be incorrect.">
            <a:extLst>
              <a:ext uri="{FF2B5EF4-FFF2-40B4-BE49-F238E27FC236}">
                <a16:creationId xmlns:a16="http://schemas.microsoft.com/office/drawing/2014/main" id="{1E0379A4-8837-E6E2-5F70-5561871EDC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0"/>
            <a:ext cx="12192000" cy="682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76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03E4FDA-3AD8-B07A-6E88-8F102C2EAF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83"/>
            <a:ext cx="12192000" cy="6847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235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BA91FB23-F2A7-3641-A58A-9C01C40281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1" y="0"/>
            <a:ext cx="121535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317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diagram&#10;&#10;AI-generated content may be incorrect.">
            <a:extLst>
              <a:ext uri="{FF2B5EF4-FFF2-40B4-BE49-F238E27FC236}">
                <a16:creationId xmlns:a16="http://schemas.microsoft.com/office/drawing/2014/main" id="{A8EF58D8-EC8E-C990-C789-65E2820F25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0"/>
            <a:ext cx="12192000" cy="682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047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AB61981-66F2-CAD5-1708-31B42249F4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9"/>
            <a:ext cx="12192000" cy="685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14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diagram&#10;&#10;AI-generated content may be incorrect.">
            <a:extLst>
              <a:ext uri="{FF2B5EF4-FFF2-40B4-BE49-F238E27FC236}">
                <a16:creationId xmlns:a16="http://schemas.microsoft.com/office/drawing/2014/main" id="{47D0371B-76F9-F141-B3FD-FA9F09E965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815"/>
            <a:ext cx="12192000" cy="6820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840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75DD762-99F8-A385-9D80-B2BD0FEE28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7" y="0"/>
            <a:ext cx="121710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01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0939D54-723C-109D-5E2B-42C38C3DE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66"/>
            <a:ext cx="12192000" cy="6844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432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ell phone&#10;&#10;AI-generated content may be incorrect.">
            <a:extLst>
              <a:ext uri="{FF2B5EF4-FFF2-40B4-BE49-F238E27FC236}">
                <a16:creationId xmlns:a16="http://schemas.microsoft.com/office/drawing/2014/main" id="{1AFECE45-39AF-9C5B-BF64-D3BFEB8E12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8" y="0"/>
            <a:ext cx="121680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5539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1</cp:revision>
  <dcterms:created xsi:type="dcterms:W3CDTF">2025-07-17T17:56:34Z</dcterms:created>
  <dcterms:modified xsi:type="dcterms:W3CDTF">2025-07-17T17:56:53Z</dcterms:modified>
</cp:coreProperties>
</file>

<file path=docProps/thumbnail.jpeg>
</file>